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17" r:id="rId2"/>
  </p:sldMasterIdLst>
  <p:notesMasterIdLst>
    <p:notesMasterId r:id="rId5"/>
  </p:notesMasterIdLst>
  <p:handoutMasterIdLst>
    <p:handoutMasterId r:id="rId6"/>
  </p:handoutMasterIdLst>
  <p:sldIdLst>
    <p:sldId id="283" r:id="rId3"/>
    <p:sldId id="28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FF3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71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7A0E4-DAE4-4CE2-854C-65A6E86C04E7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B618C-89FF-4BBE-B5F7-ECE610219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6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62099-E99A-465A-9B5A-A82DA5E97C3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24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625A2-3DCB-467C-9A26-309C4760D09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DE39-13BB-4AD5-B18A-1DB4C760253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03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23F5-1020-4319-9190-F9B2B9E3BC4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71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97BD-1BB8-4491-B0F3-07DF46446F7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82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D1A9E-F494-4409-AF41-E3454315EC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74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BACA0-1CE5-4918-9AC4-5224F044474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72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5A496-6EEC-46E2-92CE-A0E03DF7845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1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B86D-FEAB-49AD-8A62-0F7535B1D25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56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46F21-3261-4337-BB24-D5CA7EF53D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17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9EFE8-FE85-4536-B81A-1F4C2FAEF32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723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E16650-F162-4892-87B4-6D5DE57407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3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53312-A242-478A-A2DC-F3B21FA8B0A9}" type="slidenum">
              <a:rPr lang="en-US" alt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6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458200" cy="62484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dirty="0" smtClean="0">
                <a:solidFill>
                  <a:srgbClr val="FF0000"/>
                </a:solidFill>
              </a:rPr>
              <a:t> 63 b</a:t>
            </a:r>
          </a:p>
          <a:p>
            <a:pPr marL="0" indent="0">
              <a:buNone/>
            </a:pPr>
            <a:r>
              <a:rPr lang="es-ES_tradnl" altLang="en-US" dirty="0" smtClean="0">
                <a:solidFill>
                  <a:srgbClr val="FF0000"/>
                </a:solidFill>
              </a:rPr>
              <a:t>Actividad Inicial: </a:t>
            </a:r>
            <a:r>
              <a:rPr lang="es-ES_tradnl" altLang="en-US" i="1" u="sng" dirty="0" smtClean="0"/>
              <a:t>¿Cómo se dice en ingles?-</a:t>
            </a:r>
            <a:r>
              <a:rPr lang="es-ES_tradnl" altLang="en-US" dirty="0" err="1" smtClean="0"/>
              <a:t>translate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into</a:t>
            </a:r>
            <a:r>
              <a:rPr lang="es-ES_tradnl" altLang="en-US" dirty="0" smtClean="0"/>
              <a:t> English.</a:t>
            </a:r>
            <a:endParaRPr lang="es-ES_tradnl" altLang="en-US" dirty="0"/>
          </a:p>
          <a:p>
            <a:pPr lvl="1"/>
            <a:r>
              <a:rPr lang="es-ES_tradnl" altLang="en-US" dirty="0"/>
              <a:t>Estudiar			--Regresar</a:t>
            </a:r>
          </a:p>
          <a:p>
            <a:pPr lvl="1"/>
            <a:r>
              <a:rPr lang="es-ES_tradnl" altLang="en-US" dirty="0"/>
              <a:t>Enseñar			--Necesitar</a:t>
            </a:r>
          </a:p>
          <a:p>
            <a:pPr lvl="1"/>
            <a:r>
              <a:rPr lang="es-ES_tradnl" altLang="en-US" dirty="0"/>
              <a:t>Levantar			--Navegar</a:t>
            </a:r>
          </a:p>
          <a:p>
            <a:pPr lvl="1"/>
            <a:r>
              <a:rPr lang="es-ES_tradnl" altLang="en-US" dirty="0"/>
              <a:t>Contestar			--Buscar</a:t>
            </a:r>
          </a:p>
          <a:p>
            <a:pPr lvl="1"/>
            <a:r>
              <a:rPr lang="es-ES_tradnl" altLang="en-US" dirty="0"/>
              <a:t>Hablar				--Enviar</a:t>
            </a:r>
          </a:p>
          <a:p>
            <a:pPr lvl="1"/>
            <a:r>
              <a:rPr lang="es-ES_tradnl" altLang="en-US" dirty="0"/>
              <a:t>Tomar				--Comprar</a:t>
            </a:r>
          </a:p>
          <a:p>
            <a:pPr lvl="1"/>
            <a:r>
              <a:rPr lang="es-ES_tradnl" altLang="en-US" dirty="0"/>
              <a:t>Mirar				--Pagar</a:t>
            </a:r>
          </a:p>
          <a:p>
            <a:pPr lvl="1"/>
            <a:r>
              <a:rPr lang="es-ES_tradnl" altLang="en-US" dirty="0"/>
              <a:t>Escuchar			--Trabajar</a:t>
            </a:r>
          </a:p>
          <a:p>
            <a:pPr lvl="1"/>
            <a:r>
              <a:rPr lang="es-ES_tradnl" altLang="en-US" dirty="0"/>
              <a:t>Sacar				--Llevar</a:t>
            </a:r>
          </a:p>
          <a:p>
            <a:pPr lvl="1">
              <a:buFontTx/>
              <a:buNone/>
            </a:pPr>
            <a:endParaRPr lang="es-ES_tradnl" altLang="en-US" dirty="0"/>
          </a:p>
          <a:p>
            <a:pPr lvl="1"/>
            <a:endParaRPr lang="es-ES_tradnl" altLang="en-US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486025" y="1828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study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2362200"/>
            <a:ext cx="164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teach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565400" y="2895600"/>
            <a:ext cx="154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raise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667000" y="3352800"/>
            <a:ext cx="1960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answer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74875" y="3886200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speak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09800" y="4419600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take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133600" y="4953000"/>
            <a:ext cx="1743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watch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613025" y="5486400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listen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57400" y="5943600"/>
            <a:ext cx="2738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get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receive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05600" y="1828800"/>
            <a:ext cx="1784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return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651625" y="2362200"/>
            <a:ext cx="154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need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539633" y="2895600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  <a:latin typeface="Verdana" pitchFamily="34" charset="0"/>
              </a:rPr>
              <a:t>To Navigate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6346031" y="3415553"/>
            <a:ext cx="1876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Search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6209620" y="3886200"/>
            <a:ext cx="152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send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551305" y="4419600"/>
            <a:ext cx="1335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buy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6170987" y="4921624"/>
            <a:ext cx="132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pay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6499225" y="5410200"/>
            <a:ext cx="1570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>
                <a:solidFill>
                  <a:srgbClr val="0000FF"/>
                </a:solidFill>
                <a:latin typeface="Verdana" pitchFamily="34" charset="0"/>
              </a:rPr>
              <a:t>To work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6135128" y="5974959"/>
            <a:ext cx="21146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400" b="1" dirty="0">
                <a:solidFill>
                  <a:srgbClr val="0000FF"/>
                </a:solidFill>
                <a:latin typeface="Verdana" pitchFamily="34" charset="0"/>
              </a:rPr>
              <a:t>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wear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/</a:t>
            </a:r>
          </a:p>
          <a:p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to </a:t>
            </a:r>
            <a:r>
              <a:rPr lang="es-ES_tradnl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have</a:t>
            </a:r>
            <a:r>
              <a:rPr lang="es-ES_tradnl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s-ES_tradnl" altLang="en-US" sz="2400" b="1" dirty="0" err="1">
                <a:solidFill>
                  <a:srgbClr val="0000FF"/>
                </a:solidFill>
                <a:latin typeface="Verdana" pitchFamily="34" charset="0"/>
              </a:rPr>
              <a:t>on</a:t>
            </a:r>
            <a:endParaRPr lang="es-ES_tradnl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829299" y="54114"/>
            <a:ext cx="30861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4000" b="1" dirty="0" smtClean="0">
                <a:solidFill>
                  <a:srgbClr val="00B050"/>
                </a:solidFill>
                <a:latin typeface="Verdana" pitchFamily="34" charset="0"/>
              </a:rPr>
              <a:t>24/04/18</a:t>
            </a:r>
            <a:endParaRPr lang="es-ES_tradnl" altLang="en-US" sz="4000" b="1" dirty="0">
              <a:solidFill>
                <a:srgbClr val="00B05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4302125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r>
              <a:rPr lang="en-US" dirty="0" smtClean="0"/>
              <a:t>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102</a:t>
            </a:r>
          </a:p>
          <a:p>
            <a:r>
              <a:rPr lang="en-US" dirty="0" smtClean="0"/>
              <a:t>Copy and respond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5</a:t>
            </a:r>
            <a:r>
              <a:rPr lang="en-US" dirty="0" smtClean="0"/>
              <a:t> p. 102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LOS VERBOS CON –AR # </a:t>
            </a:r>
            <a:r>
              <a:rPr lang="en-US" dirty="0" smtClean="0"/>
              <a:t>1 CRUCIGRAMA</a:t>
            </a:r>
            <a:endParaRPr lang="en-US" dirty="0" smtClean="0"/>
          </a:p>
          <a:p>
            <a:r>
              <a:rPr lang="en-US" dirty="0" smtClean="0"/>
              <a:t>SIGN </a:t>
            </a:r>
            <a:r>
              <a:rPr lang="en-US" u="sng" dirty="0" smtClean="0"/>
              <a:t>Quiz 1: </a:t>
            </a:r>
            <a:r>
              <a:rPr lang="en-US" u="sng" dirty="0" err="1"/>
              <a:t>Capitulo</a:t>
            </a:r>
            <a:r>
              <a:rPr lang="en-US" u="sng" dirty="0"/>
              <a:t> 3</a:t>
            </a:r>
            <a:r>
              <a:rPr lang="en-US" dirty="0"/>
              <a:t> </a:t>
            </a:r>
            <a:r>
              <a:rPr lang="en-US" dirty="0" smtClean="0"/>
              <a:t> by </a:t>
            </a:r>
            <a:r>
              <a:rPr lang="en-US" dirty="0" smtClean="0"/>
              <a:t>FRIDAY</a:t>
            </a:r>
          </a:p>
          <a:p>
            <a:r>
              <a:rPr lang="en-US" dirty="0" smtClean="0"/>
              <a:t>SIGN </a:t>
            </a:r>
            <a:r>
              <a:rPr lang="en-US" u="sng" dirty="0" smtClean="0"/>
              <a:t>Quiz 2: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by NEXT TUESDAY</a:t>
            </a:r>
            <a:endParaRPr lang="en-US" dirty="0" smtClean="0"/>
          </a:p>
          <a:p>
            <a:r>
              <a:rPr lang="en-US" u="sng" dirty="0" smtClean="0"/>
              <a:t>QUIZ 3: </a:t>
            </a:r>
            <a:r>
              <a:rPr lang="en-US" u="sng" dirty="0" err="1" smtClean="0"/>
              <a:t>Capitulo</a:t>
            </a:r>
            <a:r>
              <a:rPr lang="en-US" u="sng" dirty="0" smtClean="0"/>
              <a:t> 3</a:t>
            </a:r>
            <a:r>
              <a:rPr lang="en-US" dirty="0" smtClean="0"/>
              <a:t> is on THURSDAY</a:t>
            </a:r>
            <a:endParaRPr lang="en-US" u="sng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63 b</a:t>
            </a:r>
          </a:p>
        </p:txBody>
      </p:sp>
    </p:spTree>
    <p:extLst>
      <p:ext uri="{BB962C8B-B14F-4D97-AF65-F5344CB8AC3E}">
        <p14:creationId xmlns:p14="http://schemas.microsoft.com/office/powerpoint/2010/main" val="29820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22040</TotalTime>
  <Words>116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Quadrant</vt:lpstr>
      <vt:lpstr>Default Design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99</cp:revision>
  <cp:lastPrinted>2017-05-04T13:31:11Z</cp:lastPrinted>
  <dcterms:created xsi:type="dcterms:W3CDTF">2010-10-13T23:31:56Z</dcterms:created>
  <dcterms:modified xsi:type="dcterms:W3CDTF">2018-04-24T15:51:21Z</dcterms:modified>
</cp:coreProperties>
</file>